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1"/>
    <p:restoredTop sz="94625"/>
  </p:normalViewPr>
  <p:slideViewPr>
    <p:cSldViewPr snapToGrid="0" snapToObjects="1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ADA-85B0-414D-AD2F-EC81470A657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310D-5D54-0E42-835D-CAB748C3C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1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ADA-85B0-414D-AD2F-EC81470A657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310D-5D54-0E42-835D-CAB748C3C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9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ADA-85B0-414D-AD2F-EC81470A657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310D-5D54-0E42-835D-CAB748C3C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0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ADA-85B0-414D-AD2F-EC81470A657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310D-5D54-0E42-835D-CAB748C3C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1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ADA-85B0-414D-AD2F-EC81470A657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310D-5D54-0E42-835D-CAB748C3C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ADA-85B0-414D-AD2F-EC81470A657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310D-5D54-0E42-835D-CAB748C3C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7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ADA-85B0-414D-AD2F-EC81470A657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310D-5D54-0E42-835D-CAB748C3C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7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ADA-85B0-414D-AD2F-EC81470A657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310D-5D54-0E42-835D-CAB748C3C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5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ADA-85B0-414D-AD2F-EC81470A657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310D-5D54-0E42-835D-CAB748C3C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0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ADA-85B0-414D-AD2F-EC81470A657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310D-5D54-0E42-835D-CAB748C3C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4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ADA-85B0-414D-AD2F-EC81470A657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310D-5D54-0E42-835D-CAB748C3C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4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0BADA-85B0-414D-AD2F-EC81470A657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8310D-5D54-0E42-835D-CAB748C3C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7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59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161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22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1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93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98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5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93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57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71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83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563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Counselor Keri</dc:creator>
  <cp:lastModifiedBy>Hansen, Lisa</cp:lastModifiedBy>
  <cp:revision>2</cp:revision>
  <dcterms:created xsi:type="dcterms:W3CDTF">2018-06-19T02:02:36Z</dcterms:created>
  <dcterms:modified xsi:type="dcterms:W3CDTF">2019-09-24T18:31:04Z</dcterms:modified>
</cp:coreProperties>
</file>