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1"/>
    <p:restoredTop sz="94625"/>
  </p:normalViewPr>
  <p:slideViewPr>
    <p:cSldViewPr snapToGrid="0" snapToObjects="1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1CCA-7BD4-3A46-AB9D-A965BFE473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D97-D977-1E4D-9B42-9057F1407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6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1CCA-7BD4-3A46-AB9D-A965BFE473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D97-D977-1E4D-9B42-9057F1407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3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1CCA-7BD4-3A46-AB9D-A965BFE473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D97-D977-1E4D-9B42-9057F1407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8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1CCA-7BD4-3A46-AB9D-A965BFE473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D97-D977-1E4D-9B42-9057F1407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9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1CCA-7BD4-3A46-AB9D-A965BFE473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D97-D977-1E4D-9B42-9057F1407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1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1CCA-7BD4-3A46-AB9D-A965BFE473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D97-D977-1E4D-9B42-9057F1407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0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1CCA-7BD4-3A46-AB9D-A965BFE473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D97-D977-1E4D-9B42-9057F1407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7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1CCA-7BD4-3A46-AB9D-A965BFE473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D97-D977-1E4D-9B42-9057F1407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4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1CCA-7BD4-3A46-AB9D-A965BFE473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D97-D977-1E4D-9B42-9057F1407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1CCA-7BD4-3A46-AB9D-A965BFE473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D97-D977-1E4D-9B42-9057F1407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1CCA-7BD4-3A46-AB9D-A965BFE473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D97-D977-1E4D-9B42-9057F1407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0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1CCA-7BD4-3A46-AB9D-A965BFE473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E6D97-D977-1E4D-9B42-9057F1407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4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46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87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00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01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53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15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90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88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48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Counselor Keri</dc:creator>
  <cp:lastModifiedBy>Hansen, Lisa</cp:lastModifiedBy>
  <cp:revision>2</cp:revision>
  <dcterms:created xsi:type="dcterms:W3CDTF">2018-06-19T02:08:15Z</dcterms:created>
  <dcterms:modified xsi:type="dcterms:W3CDTF">2019-10-01T16:37:58Z</dcterms:modified>
</cp:coreProperties>
</file>