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/>
    <p:restoredTop sz="94625"/>
  </p:normalViewPr>
  <p:slideViewPr>
    <p:cSldViewPr snapToGrid="0" snapToObjects="1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6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1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9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5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2BAC-7C4D-624C-9563-63BA2334071B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0A7A3-0A28-F14B-91E4-F2C3FAA71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98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91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63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6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91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24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29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271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56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0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957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38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0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94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5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66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7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55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08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Counselor Keri</dc:creator>
  <cp:lastModifiedBy>Hansen, Lisa</cp:lastModifiedBy>
  <cp:revision>1</cp:revision>
  <dcterms:created xsi:type="dcterms:W3CDTF">2018-06-19T02:10:57Z</dcterms:created>
  <dcterms:modified xsi:type="dcterms:W3CDTF">2019-10-01T16:38:45Z</dcterms:modified>
</cp:coreProperties>
</file>